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90" autoAdjust="0"/>
    <p:restoredTop sz="94660"/>
  </p:normalViewPr>
  <p:slideViewPr>
    <p:cSldViewPr snapToGrid="0">
      <p:cViewPr>
        <p:scale>
          <a:sx n="90" d="100"/>
          <a:sy n="90" d="100"/>
        </p:scale>
        <p:origin x="44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47" y="1227204"/>
            <a:ext cx="4992061" cy="3744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4259" y="0"/>
            <a:ext cx="6139543" cy="1228166"/>
          </a:xfrm>
        </p:spPr>
        <p:txBody>
          <a:bodyPr/>
          <a:lstStyle/>
          <a:p>
            <a:r>
              <a:rPr lang="en-US" dirty="0" smtClean="0"/>
              <a:t>Wants &amp; needs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7331" y="5438375"/>
            <a:ext cx="8230548" cy="616644"/>
          </a:xfrm>
        </p:spPr>
        <p:txBody>
          <a:bodyPr/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90" y="614083"/>
            <a:ext cx="2343863" cy="266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7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87" y="978195"/>
            <a:ext cx="3287676" cy="34201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81600" y="2658140"/>
            <a:ext cx="3813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bad do you NEED this?</a:t>
            </a: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1599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TC103457485[[fn=Mesh]]</Template>
  <TotalTime>10</TotalTime>
  <Words>14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Century Gothic</vt:lpstr>
      <vt:lpstr>Mesh</vt:lpstr>
      <vt:lpstr>Wants &amp; needs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Wants &amp; needs</dc:title>
  <dc:creator>michael yelovich</dc:creator>
  <cp:lastModifiedBy>michael yelovich</cp:lastModifiedBy>
  <cp:revision>2</cp:revision>
  <dcterms:created xsi:type="dcterms:W3CDTF">2014-07-16T00:13:43Z</dcterms:created>
  <dcterms:modified xsi:type="dcterms:W3CDTF">2014-07-16T00:24:18Z</dcterms:modified>
</cp:coreProperties>
</file>